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7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99F7-0F90-4A22-B583-AC843252D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B7D62-9AEE-4875-82C8-5263FC11C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33D83-2CA5-499C-BBC1-E910308F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056D9-B9CE-4F6A-BFD1-1974176C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7ACA5-26C2-482A-8CC6-5571F6C8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A733-AD5E-434F-A90B-09DD9CF6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A4A0A-6953-4563-B05D-07ECDEB2E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06A16-9F7E-4DCB-9F2D-C7B34AA3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1462B-DF57-40F5-96B1-58D34C65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825D7-F98A-45BB-923B-8FAB7C12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25059-5F66-41C5-A9D6-C51BA3F3E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EE75E-45B0-4B43-80FD-08910A167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DB6AA-5162-4B2A-93E1-4D1EA608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38E76-B93C-48D6-A53A-CBC6FFD8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8B266-4E4C-4203-8C59-F1D0C93B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23FC-E9C0-43B1-9B25-4C66DC50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424C8-D5E5-4F22-8F12-6AE0A8DC2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4B96F-10E8-476E-BAC0-264C28A7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DE7AE-657E-4D73-9192-07D403F5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42889-FC52-4DF3-9FA8-40542F76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8F448-8FBB-4121-885C-90D28A7C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97B7A-CA9E-4092-A7DB-5914823E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3550D-BDBD-4471-9019-0F09582B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BA1D2-9DF0-47D6-A857-D94C7060F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B2DA-B2F1-4DD0-A3DC-6C7E4ABA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48C4-0267-4991-A071-033E0FC0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0BD5-5241-4980-9CDB-411410143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9EEB3-847F-42DC-AC1C-9847C795A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96D4-1407-4090-BF58-559F0D64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662BC-B8FF-461B-B5BD-45C85764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6713A-0578-4665-9F68-D01CB935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E8C3-CCF8-43F3-BDB8-E905E781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6F231-88BB-45EC-B065-8E16F12DF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F53BA-A64B-4F3B-80A6-5AD403979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22DA83-BC0A-4067-A8EC-0CCA04CD0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59457-DCFE-4A65-8AE2-2FB94E1D0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4BEDE4-4D57-42D5-91B2-1CAF658B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4E98B-DD1B-4172-B6AD-932E72EE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88A4A-E209-4A78-A005-639E4476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DF8F-C4F3-42FB-A5C0-0289BFB7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F57FF-EEB3-4DF1-A568-5F6FA864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0D925-DDC6-48A6-BA11-3A6CE149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7B1EA-C2DB-434D-BC12-1E46AD50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FB3A4-15F5-4D47-BED5-2C373C8C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0FA33-0901-45E5-A453-18286B0B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12348-1226-4142-9DC5-80D17BC5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AF14-B15E-4036-BC1F-00E8735E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D3886-E436-48BD-AEDA-A7C188442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0F102-2470-4F4A-BCE2-086B309E6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679FE-E5E9-485D-BEB1-6CAFB2A3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2F5B9-7C36-437B-93F4-797EA0E8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C20ED-BD4B-42DB-BF38-AC6E6B7D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4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1951-74FC-43B3-BD10-65DBCF35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4509D-C6AF-4BC2-8ADA-5E3AAC969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E783B-9017-45CC-93D2-546A81C5F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D755D-11BF-4232-81BF-6158FF85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4DD3F-77AE-46D0-BC6D-1EA78F8D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0B6B3-B4BC-4256-B7DF-89D38C2C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601D9-B535-4A9C-8725-C7F65315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97F90-5DDC-420E-AC3D-920946F61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1ACC-72E4-4AB5-A2DC-E9C9CA8D2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9D6D-DBAA-474E-9C56-D34D126DACE7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A802F-6E10-459C-A01A-A0740A616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98F81-E0F1-4441-94F8-0FA236DF6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1B27-E608-4332-8DE6-FB8E8DDE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7D1BA7-7E7D-4550-B818-130A8475E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891" y="643467"/>
            <a:ext cx="89902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4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bulubay80@gmail.com</dc:creator>
  <cp:lastModifiedBy>bulubay80@gmail.com</cp:lastModifiedBy>
  <cp:revision>1</cp:revision>
  <dcterms:created xsi:type="dcterms:W3CDTF">2020-07-29T22:54:21Z</dcterms:created>
  <dcterms:modified xsi:type="dcterms:W3CDTF">2020-07-29T22:54:37Z</dcterms:modified>
</cp:coreProperties>
</file>